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673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Armaghan &amp; Mustafa: Unmasking Carding and Cyber Fraud in Pakistan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unveils the Armaghan &amp; Mustafa case, a significant cybercrime operation in Pakistan. We will explore their sophisticated network, detailing the scale and impact of their fraudulent activities.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5935009"/>
            <a:ext cx="239922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Mansoor Bukhari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421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Lessons Learned and Future Directions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418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82666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Strengthen Cybersecurity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466058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measures in Pakistan.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7418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548" y="3826669"/>
            <a:ext cx="275141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International Cooperation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8548" y="4660582"/>
            <a:ext cx="27514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Combat global cyber fraud.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9444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6280" y="602920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Vigilance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5202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Proactive fraud prevention is essential.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2842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Anatomy of Fraudulent Call Centers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70309"/>
            <a:ext cx="1234440" cy="177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7171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Impersonation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208139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Call centers in Karachi impersonated US bank representatives.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245054"/>
            <a:ext cx="1234440" cy="177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4918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Social Engineering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982885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Tactics used to extract credit card information from victims.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6019800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62666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VOIP &amp; Spoofing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757630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Technical infrastructure supported fraudulent calls.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50913"/>
            <a:ext cx="113848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Carding Operations: Techniques and Tools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5069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group used stolen credit card data for online purchases.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9883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utilized specific carding forums and software.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4697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compromised card yielded $200-$500 in illicit gains.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447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Fake Merchant Accounts: A Façade for Fraud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8636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863" y="32863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Shell Companies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5863" y="377737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 15 shell companies were created.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721" y="441924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6148" y="4419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Account Opening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76148" y="4910257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entities opened fake merchant accounts.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1005" y="555212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6432" y="5552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Bypassing Security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46432" y="604313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Fraudulent transactions were processed, bypassing security.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128316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Cryptocurrency Laundering: Obscuring the Trail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Crypto Purchase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Stolen credit cards purchased cryptocurrencies.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4201835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386" y="28423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Mixing Services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3333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Funds went through mixing services and tumblers.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44351" y="3261122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386" y="5285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Origin Hidden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7764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obscured the origin of the illicit funds.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3697" y="595788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2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225" y="664131"/>
            <a:ext cx="8930402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Cashing Out: Gift Cards and ATMs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45225" y="1938695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Gift Cards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45225" y="2515553"/>
            <a:ext cx="617541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Stolen credit cards purchased gift cards.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25" y="3173730"/>
            <a:ext cx="6175415" cy="42251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7381" y="1938695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ATM Withdrawals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17381" y="2515553"/>
            <a:ext cx="6175415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Compromised ATM cards withdrew funds.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381" y="3173730"/>
            <a:ext cx="6175415" cy="42251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4104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Amount Involved: Scale of the Cyber Fraud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606278"/>
            <a:ext cx="7415927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$10M</a:t>
            </a:r>
            <a:endParaRPr lang="en-US" sz="6400" dirty="0"/>
          </a:p>
        </p:txBody>
      </p:sp>
      <p:sp>
        <p:nvSpPr>
          <p:cNvPr id="5" name="Text 2"/>
          <p:cNvSpPr/>
          <p:nvPr/>
        </p:nvSpPr>
        <p:spPr>
          <a:xfrm>
            <a:off x="8686800" y="37293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Damages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350437" y="42204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Estimated losses across multiple countries.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479375"/>
            <a:ext cx="7415927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$5M</a:t>
            </a:r>
            <a:endParaRPr lang="en-US" sz="6400" dirty="0"/>
          </a:p>
        </p:txBody>
      </p:sp>
      <p:sp>
        <p:nvSpPr>
          <p:cNvPr id="8" name="Text 5"/>
          <p:cNvSpPr/>
          <p:nvPr/>
        </p:nvSpPr>
        <p:spPr>
          <a:xfrm>
            <a:off x="8686800" y="66024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Crypto Laundered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350437" y="70935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Amount laundered through Bitcoin and Ethereum.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00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998" y="3233023"/>
            <a:ext cx="8780978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Hiding Traces: Anonymity and Evasion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8" y="4176951"/>
            <a:ext cx="529947" cy="5299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3876" y="426577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VPNs &amp; Proxies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83876" y="468737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Masked IP addresses and locations.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8" y="5487591"/>
            <a:ext cx="529947" cy="5299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3876" y="5576411"/>
            <a:ext cx="2355652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Encrypted Comms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83876" y="599801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Communication channels were secured.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8" y="6798231"/>
            <a:ext cx="529947" cy="5299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3876" y="6887051"/>
            <a:ext cx="2450783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Evidence Destruction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483876" y="7308652"/>
            <a:ext cx="1240452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Tracks were covered after activities.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226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Local Impact: Socioeconomic and Legal Implications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999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3662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Impact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41530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Local businesses and individuals faced significant losses.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3999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6620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Trust Erosion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41530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Digital transactions and financial institutions lost trust.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847040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6109097"/>
            <a:ext cx="31580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Prosecution Challenges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660011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Cybercrime cases in Pakistan faced legal hurdles.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Prompt Medium</vt:lpstr>
      <vt:lpstr>Mukta Bold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Mansoor</cp:lastModifiedBy>
  <cp:revision>2</cp:revision>
  <dcterms:created xsi:type="dcterms:W3CDTF">2025-06-02T19:13:33Z</dcterms:created>
  <dcterms:modified xsi:type="dcterms:W3CDTF">2025-06-03T15:05:46Z</dcterms:modified>
</cp:coreProperties>
</file>